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4052888" cy="15017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322"/>
    <a:srgbClr val="2A2A2A"/>
    <a:srgbClr val="1F1F1F"/>
    <a:srgbClr val="4143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781"/>
  </p:normalViewPr>
  <p:slideViewPr>
    <p:cSldViewPr snapToGrid="0">
      <p:cViewPr varScale="1">
        <p:scale>
          <a:sx n="367" d="100"/>
          <a:sy n="367" d="100"/>
        </p:scale>
        <p:origin x="16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6611" y="245777"/>
            <a:ext cx="3039666" cy="522840"/>
          </a:xfrm>
        </p:spPr>
        <p:txBody>
          <a:bodyPr anchor="b"/>
          <a:lstStyle>
            <a:lvl1pPr algn="ctr">
              <a:defRPr sz="13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6611" y="788780"/>
            <a:ext cx="3039666" cy="362581"/>
          </a:xfrm>
        </p:spPr>
        <p:txBody>
          <a:bodyPr/>
          <a:lstStyle>
            <a:lvl1pPr marL="0" indent="0" algn="ctr">
              <a:buNone/>
              <a:defRPr sz="526"/>
            </a:lvl1pPr>
            <a:lvl2pPr marL="100127" indent="0" algn="ctr">
              <a:buNone/>
              <a:defRPr sz="438"/>
            </a:lvl2pPr>
            <a:lvl3pPr marL="200254" indent="0" algn="ctr">
              <a:buNone/>
              <a:defRPr sz="394"/>
            </a:lvl3pPr>
            <a:lvl4pPr marL="300380" indent="0" algn="ctr">
              <a:buNone/>
              <a:defRPr sz="350"/>
            </a:lvl4pPr>
            <a:lvl5pPr marL="400507" indent="0" algn="ctr">
              <a:buNone/>
              <a:defRPr sz="350"/>
            </a:lvl5pPr>
            <a:lvl6pPr marL="500634" indent="0" algn="ctr">
              <a:buNone/>
              <a:defRPr sz="350"/>
            </a:lvl6pPr>
            <a:lvl7pPr marL="600761" indent="0" algn="ctr">
              <a:buNone/>
              <a:defRPr sz="350"/>
            </a:lvl7pPr>
            <a:lvl8pPr marL="700888" indent="0" algn="ctr">
              <a:buNone/>
              <a:defRPr sz="350"/>
            </a:lvl8pPr>
            <a:lvl9pPr marL="801014" indent="0" algn="ctr">
              <a:buNone/>
              <a:defRPr sz="35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1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54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00348" y="79956"/>
            <a:ext cx="873904" cy="12726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8636" y="79956"/>
            <a:ext cx="2571051" cy="12726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04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3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525" y="374401"/>
            <a:ext cx="3495616" cy="624697"/>
          </a:xfrm>
        </p:spPr>
        <p:txBody>
          <a:bodyPr anchor="b"/>
          <a:lstStyle>
            <a:lvl1pPr>
              <a:defRPr sz="13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525" y="1005008"/>
            <a:ext cx="3495616" cy="328513"/>
          </a:xfrm>
        </p:spPr>
        <p:txBody>
          <a:bodyPr/>
          <a:lstStyle>
            <a:lvl1pPr marL="0" indent="0">
              <a:buNone/>
              <a:defRPr sz="526">
                <a:solidFill>
                  <a:schemeClr val="tx1">
                    <a:tint val="75000"/>
                  </a:schemeClr>
                </a:solidFill>
              </a:defRPr>
            </a:lvl1pPr>
            <a:lvl2pPr marL="100127" indent="0">
              <a:buNone/>
              <a:defRPr sz="438">
                <a:solidFill>
                  <a:schemeClr val="tx1">
                    <a:tint val="75000"/>
                  </a:schemeClr>
                </a:solidFill>
              </a:defRPr>
            </a:lvl2pPr>
            <a:lvl3pPr marL="200254" indent="0">
              <a:buNone/>
              <a:defRPr sz="394">
                <a:solidFill>
                  <a:schemeClr val="tx1">
                    <a:tint val="75000"/>
                  </a:schemeClr>
                </a:solidFill>
              </a:defRPr>
            </a:lvl3pPr>
            <a:lvl4pPr marL="300380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4pPr>
            <a:lvl5pPr marL="400507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5pPr>
            <a:lvl6pPr marL="500634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6pPr>
            <a:lvl7pPr marL="600761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7pPr>
            <a:lvl8pPr marL="700888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8pPr>
            <a:lvl9pPr marL="801014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19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8636" y="399778"/>
            <a:ext cx="1722477" cy="9528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51775" y="399778"/>
            <a:ext cx="1722477" cy="9528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11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64" y="79956"/>
            <a:ext cx="3495616" cy="29027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9164" y="368144"/>
            <a:ext cx="1714561" cy="180421"/>
          </a:xfrm>
        </p:spPr>
        <p:txBody>
          <a:bodyPr anchor="b"/>
          <a:lstStyle>
            <a:lvl1pPr marL="0" indent="0">
              <a:buNone/>
              <a:defRPr sz="526" b="1"/>
            </a:lvl1pPr>
            <a:lvl2pPr marL="100127" indent="0">
              <a:buNone/>
              <a:defRPr sz="438" b="1"/>
            </a:lvl2pPr>
            <a:lvl3pPr marL="200254" indent="0">
              <a:buNone/>
              <a:defRPr sz="394" b="1"/>
            </a:lvl3pPr>
            <a:lvl4pPr marL="300380" indent="0">
              <a:buNone/>
              <a:defRPr sz="350" b="1"/>
            </a:lvl4pPr>
            <a:lvl5pPr marL="400507" indent="0">
              <a:buNone/>
              <a:defRPr sz="350" b="1"/>
            </a:lvl5pPr>
            <a:lvl6pPr marL="500634" indent="0">
              <a:buNone/>
              <a:defRPr sz="350" b="1"/>
            </a:lvl6pPr>
            <a:lvl7pPr marL="600761" indent="0">
              <a:buNone/>
              <a:defRPr sz="350" b="1"/>
            </a:lvl7pPr>
            <a:lvl8pPr marL="700888" indent="0">
              <a:buNone/>
              <a:defRPr sz="350" b="1"/>
            </a:lvl8pPr>
            <a:lvl9pPr marL="801014" indent="0">
              <a:buNone/>
              <a:defRPr sz="3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9164" y="548565"/>
            <a:ext cx="1714561" cy="806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51775" y="368144"/>
            <a:ext cx="1723005" cy="180421"/>
          </a:xfrm>
        </p:spPr>
        <p:txBody>
          <a:bodyPr anchor="b"/>
          <a:lstStyle>
            <a:lvl1pPr marL="0" indent="0">
              <a:buNone/>
              <a:defRPr sz="526" b="1"/>
            </a:lvl1pPr>
            <a:lvl2pPr marL="100127" indent="0">
              <a:buNone/>
              <a:defRPr sz="438" b="1"/>
            </a:lvl2pPr>
            <a:lvl3pPr marL="200254" indent="0">
              <a:buNone/>
              <a:defRPr sz="394" b="1"/>
            </a:lvl3pPr>
            <a:lvl4pPr marL="300380" indent="0">
              <a:buNone/>
              <a:defRPr sz="350" b="1"/>
            </a:lvl4pPr>
            <a:lvl5pPr marL="400507" indent="0">
              <a:buNone/>
              <a:defRPr sz="350" b="1"/>
            </a:lvl5pPr>
            <a:lvl6pPr marL="500634" indent="0">
              <a:buNone/>
              <a:defRPr sz="350" b="1"/>
            </a:lvl6pPr>
            <a:lvl7pPr marL="600761" indent="0">
              <a:buNone/>
              <a:defRPr sz="350" b="1"/>
            </a:lvl7pPr>
            <a:lvl8pPr marL="700888" indent="0">
              <a:buNone/>
              <a:defRPr sz="350" b="1"/>
            </a:lvl8pPr>
            <a:lvl9pPr marL="801014" indent="0">
              <a:buNone/>
              <a:defRPr sz="3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51775" y="548565"/>
            <a:ext cx="1723005" cy="806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4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0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64" y="100118"/>
            <a:ext cx="1307162" cy="350414"/>
          </a:xfrm>
        </p:spPr>
        <p:txBody>
          <a:bodyPr anchor="b"/>
          <a:lstStyle>
            <a:lvl1pPr>
              <a:defRPr sz="7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3005" y="216228"/>
            <a:ext cx="2051775" cy="1067234"/>
          </a:xfrm>
        </p:spPr>
        <p:txBody>
          <a:bodyPr/>
          <a:lstStyle>
            <a:lvl1pPr>
              <a:defRPr sz="701"/>
            </a:lvl1pPr>
            <a:lvl2pPr>
              <a:defRPr sz="613"/>
            </a:lvl2pPr>
            <a:lvl3pPr>
              <a:defRPr sz="526"/>
            </a:lvl3pPr>
            <a:lvl4pPr>
              <a:defRPr sz="438"/>
            </a:lvl4pPr>
            <a:lvl5pPr>
              <a:defRPr sz="438"/>
            </a:lvl5pPr>
            <a:lvl6pPr>
              <a:defRPr sz="438"/>
            </a:lvl6pPr>
            <a:lvl7pPr>
              <a:defRPr sz="438"/>
            </a:lvl7pPr>
            <a:lvl8pPr>
              <a:defRPr sz="438"/>
            </a:lvl8pPr>
            <a:lvl9pPr>
              <a:defRPr sz="43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9164" y="450533"/>
            <a:ext cx="1307162" cy="834667"/>
          </a:xfrm>
        </p:spPr>
        <p:txBody>
          <a:bodyPr/>
          <a:lstStyle>
            <a:lvl1pPr marL="0" indent="0">
              <a:buNone/>
              <a:defRPr sz="350"/>
            </a:lvl1pPr>
            <a:lvl2pPr marL="100127" indent="0">
              <a:buNone/>
              <a:defRPr sz="307"/>
            </a:lvl2pPr>
            <a:lvl3pPr marL="200254" indent="0">
              <a:buNone/>
              <a:defRPr sz="263"/>
            </a:lvl3pPr>
            <a:lvl4pPr marL="300380" indent="0">
              <a:buNone/>
              <a:defRPr sz="219"/>
            </a:lvl4pPr>
            <a:lvl5pPr marL="400507" indent="0">
              <a:buNone/>
              <a:defRPr sz="219"/>
            </a:lvl5pPr>
            <a:lvl6pPr marL="500634" indent="0">
              <a:buNone/>
              <a:defRPr sz="219"/>
            </a:lvl6pPr>
            <a:lvl7pPr marL="600761" indent="0">
              <a:buNone/>
              <a:defRPr sz="219"/>
            </a:lvl7pPr>
            <a:lvl8pPr marL="700888" indent="0">
              <a:buNone/>
              <a:defRPr sz="219"/>
            </a:lvl8pPr>
            <a:lvl9pPr marL="801014" indent="0">
              <a:buNone/>
              <a:defRPr sz="21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06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64" y="100118"/>
            <a:ext cx="1307162" cy="350414"/>
          </a:xfrm>
        </p:spPr>
        <p:txBody>
          <a:bodyPr anchor="b"/>
          <a:lstStyle>
            <a:lvl1pPr>
              <a:defRPr sz="7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23005" y="216228"/>
            <a:ext cx="2051775" cy="1067234"/>
          </a:xfrm>
        </p:spPr>
        <p:txBody>
          <a:bodyPr anchor="t"/>
          <a:lstStyle>
            <a:lvl1pPr marL="0" indent="0">
              <a:buNone/>
              <a:defRPr sz="701"/>
            </a:lvl1pPr>
            <a:lvl2pPr marL="100127" indent="0">
              <a:buNone/>
              <a:defRPr sz="613"/>
            </a:lvl2pPr>
            <a:lvl3pPr marL="200254" indent="0">
              <a:buNone/>
              <a:defRPr sz="526"/>
            </a:lvl3pPr>
            <a:lvl4pPr marL="300380" indent="0">
              <a:buNone/>
              <a:defRPr sz="438"/>
            </a:lvl4pPr>
            <a:lvl5pPr marL="400507" indent="0">
              <a:buNone/>
              <a:defRPr sz="438"/>
            </a:lvl5pPr>
            <a:lvl6pPr marL="500634" indent="0">
              <a:buNone/>
              <a:defRPr sz="438"/>
            </a:lvl6pPr>
            <a:lvl7pPr marL="600761" indent="0">
              <a:buNone/>
              <a:defRPr sz="438"/>
            </a:lvl7pPr>
            <a:lvl8pPr marL="700888" indent="0">
              <a:buNone/>
              <a:defRPr sz="438"/>
            </a:lvl8pPr>
            <a:lvl9pPr marL="801014" indent="0">
              <a:buNone/>
              <a:defRPr sz="43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9164" y="450533"/>
            <a:ext cx="1307162" cy="834667"/>
          </a:xfrm>
        </p:spPr>
        <p:txBody>
          <a:bodyPr/>
          <a:lstStyle>
            <a:lvl1pPr marL="0" indent="0">
              <a:buNone/>
              <a:defRPr sz="350"/>
            </a:lvl1pPr>
            <a:lvl2pPr marL="100127" indent="0">
              <a:buNone/>
              <a:defRPr sz="307"/>
            </a:lvl2pPr>
            <a:lvl3pPr marL="200254" indent="0">
              <a:buNone/>
              <a:defRPr sz="263"/>
            </a:lvl3pPr>
            <a:lvl4pPr marL="300380" indent="0">
              <a:buNone/>
              <a:defRPr sz="219"/>
            </a:lvl4pPr>
            <a:lvl5pPr marL="400507" indent="0">
              <a:buNone/>
              <a:defRPr sz="219"/>
            </a:lvl5pPr>
            <a:lvl6pPr marL="500634" indent="0">
              <a:buNone/>
              <a:defRPr sz="219"/>
            </a:lvl6pPr>
            <a:lvl7pPr marL="600761" indent="0">
              <a:buNone/>
              <a:defRPr sz="219"/>
            </a:lvl7pPr>
            <a:lvl8pPr marL="700888" indent="0">
              <a:buNone/>
              <a:defRPr sz="219"/>
            </a:lvl8pPr>
            <a:lvl9pPr marL="801014" indent="0">
              <a:buNone/>
              <a:defRPr sz="21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2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8636" y="79956"/>
            <a:ext cx="3495616" cy="290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636" y="399778"/>
            <a:ext cx="3495616" cy="952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636" y="1391923"/>
            <a:ext cx="911900" cy="79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2519" y="1391923"/>
            <a:ext cx="1367850" cy="79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62352" y="1391923"/>
            <a:ext cx="911900" cy="79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58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  <p:txStyles>
    <p:titleStyle>
      <a:lvl1pPr algn="l" defTabSz="200254" rtl="0" eaLnBrk="1" latinLnBrk="0" hangingPunct="1">
        <a:lnSpc>
          <a:spcPct val="90000"/>
        </a:lnSpc>
        <a:spcBef>
          <a:spcPct val="0"/>
        </a:spcBef>
        <a:buNone/>
        <a:defRPr sz="9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063" indent="-50063" algn="l" defTabSz="200254" rtl="0" eaLnBrk="1" latinLnBrk="0" hangingPunct="1">
        <a:lnSpc>
          <a:spcPct val="90000"/>
        </a:lnSpc>
        <a:spcBef>
          <a:spcPts val="219"/>
        </a:spcBef>
        <a:buFont typeface="Arial" panose="020B0604020202020204" pitchFamily="34" charset="0"/>
        <a:buChar char="•"/>
        <a:defRPr sz="613" kern="1200">
          <a:solidFill>
            <a:schemeClr val="tx1"/>
          </a:solidFill>
          <a:latin typeface="+mn-lt"/>
          <a:ea typeface="+mn-ea"/>
          <a:cs typeface="+mn-cs"/>
        </a:defRPr>
      </a:lvl1pPr>
      <a:lvl2pPr marL="150190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526" kern="1200">
          <a:solidFill>
            <a:schemeClr val="tx1"/>
          </a:solidFill>
          <a:latin typeface="+mn-lt"/>
          <a:ea typeface="+mn-ea"/>
          <a:cs typeface="+mn-cs"/>
        </a:defRPr>
      </a:lvl2pPr>
      <a:lvl3pPr marL="250317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438" kern="1200">
          <a:solidFill>
            <a:schemeClr val="tx1"/>
          </a:solidFill>
          <a:latin typeface="+mn-lt"/>
          <a:ea typeface="+mn-ea"/>
          <a:cs typeface="+mn-cs"/>
        </a:defRPr>
      </a:lvl3pPr>
      <a:lvl4pPr marL="350444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4pPr>
      <a:lvl5pPr marL="450571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5pPr>
      <a:lvl6pPr marL="550697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6pPr>
      <a:lvl7pPr marL="650824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7pPr>
      <a:lvl8pPr marL="750951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8pPr>
      <a:lvl9pPr marL="851078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1pPr>
      <a:lvl2pPr marL="100127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2pPr>
      <a:lvl3pPr marL="200254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3pPr>
      <a:lvl4pPr marL="300380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4pPr>
      <a:lvl5pPr marL="400507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5pPr>
      <a:lvl6pPr marL="500634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6pPr>
      <a:lvl7pPr marL="600761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7pPr>
      <a:lvl8pPr marL="700888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8pPr>
      <a:lvl9pPr marL="801014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ow To Swim Butterfly - Technique For Butterfly Swimming">
            <a:hlinkClick r:id="" action="ppaction://media"/>
            <a:extLst>
              <a:ext uri="{FF2B5EF4-FFF2-40B4-BE49-F238E27FC236}">
                <a16:creationId xmlns:a16="http://schemas.microsoft.com/office/drawing/2014/main" id="{419510D5-29E4-C8D5-36B9-91E50A2773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1588"/>
            <a:ext cx="4052888" cy="150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0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303</TotalTime>
  <Words>0</Words>
  <Application>Microsoft Macintosh PowerPoint</Application>
  <PresentationFormat>Custom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 2013 - 2022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NEAW AIK KA</dc:creator>
  <cp:lastModifiedBy>NEAW AIK KA</cp:lastModifiedBy>
  <cp:revision>3</cp:revision>
  <dcterms:created xsi:type="dcterms:W3CDTF">2022-12-29T15:35:11Z</dcterms:created>
  <dcterms:modified xsi:type="dcterms:W3CDTF">2022-12-29T20:57:14Z</dcterms:modified>
</cp:coreProperties>
</file>

<file path=docProps/thumbnail.jpeg>
</file>